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sldIdLst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88" r:id="rId30"/>
    <p:sldId id="289" r:id="rId31"/>
    <p:sldId id="286" r:id="rId32"/>
    <p:sldId id="287" r:id="rId33"/>
    <p:sldId id="284" r:id="rId34"/>
    <p:sldId id="285" r:id="rId35"/>
    <p:sldId id="282" r:id="rId36"/>
    <p:sldId id="283" r:id="rId37"/>
    <p:sldId id="280" r:id="rId38"/>
    <p:sldId id="281" r:id="rId39"/>
    <p:sldId id="290" r:id="rId40"/>
    <p:sldId id="291" r:id="rId41"/>
    <p:sldId id="292" r:id="rId42"/>
    <p:sldId id="293" r:id="rId43"/>
    <p:sldId id="278" r:id="rId44"/>
    <p:sldId id="279" r:id="rId45"/>
    <p:sldId id="298" r:id="rId46"/>
    <p:sldId id="299" r:id="rId47"/>
    <p:sldId id="296" r:id="rId48"/>
    <p:sldId id="297" r:id="rId49"/>
    <p:sldId id="294" r:id="rId50"/>
    <p:sldId id="295" r:id="rId51"/>
    <p:sldId id="300" r:id="rId52"/>
    <p:sldId id="301" r:id="rId53"/>
    <p:sldId id="276" r:id="rId54"/>
    <p:sldId id="277" r:id="rId5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2" autoAdjust="0"/>
    <p:restoredTop sz="94438" autoAdjust="0"/>
  </p:normalViewPr>
  <p:slideViewPr>
    <p:cSldViewPr>
      <p:cViewPr>
        <p:scale>
          <a:sx n="100" d="100"/>
          <a:sy n="100" d="100"/>
        </p:scale>
        <p:origin x="-126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66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6267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73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1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25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670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02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013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85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129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52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0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4426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766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73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15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25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670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02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013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85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129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35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004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766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73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15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25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670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0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01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85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1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22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52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004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766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247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523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707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77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772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055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068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058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445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539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227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984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659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19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610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562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68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604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769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926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52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275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171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98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6592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19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610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5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705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684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769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926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527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275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171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984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6592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19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61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427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562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684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769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926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527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275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171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21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389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5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868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233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589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3028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184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4882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066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527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53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0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80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76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57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3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2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06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60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70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42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527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6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80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76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57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3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2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06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60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70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4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735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8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6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80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76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57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3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2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06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60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7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407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42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8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6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80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76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576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3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2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068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4113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70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42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8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6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80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76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57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73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15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741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670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02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01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85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12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5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004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766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73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4772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25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670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02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01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85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12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52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004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766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4641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25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670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02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013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85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129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52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004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7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69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4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6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6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6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2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DEA5-E2EE-4413-B65A-FC06D6C83E6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F2B-D326-4718-B5F1-EBBED85BA86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市川\e-learning\滋賀県(市町）琵琶湖(色あり）\shiga simati takashi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3592"/>
            <a:ext cx="8352929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甲賀市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018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市川\e-learning\滋賀県(市町）琵琶湖(色あり）\kusatu simati kusa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821"/>
            <a:ext cx="8828980" cy="66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草津市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018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市川\e-learning\滋賀県(市町）琵琶湖(色あり）\shiga simati ri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514953" cy="638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栗東市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391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市川\e-learning\滋賀県(市町）琵琶湖(色あり）\shiga simati moriy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888659" cy="66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8800" dirty="0"/>
              <a:t>守山</a:t>
            </a:r>
            <a:r>
              <a:rPr kumimoji="1" lang="ja-JP" altLang="en-US" sz="8800" dirty="0" smtClean="0"/>
              <a:t>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391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:\市川\e-learning\滋賀県(市町）琵琶湖(色あり）\shiga simati yas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5" y="116632"/>
            <a:ext cx="859790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野洲市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391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市川\e-learning\滋賀県(市町）琵琶湖(色あり）\shiga simati kon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2745" cy="63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高島市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6167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湖南市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391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市川\e-learning\滋賀県(市町）琵琶湖(色あり）\shiga simati higashio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84096" cy="6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東近江市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391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市川\e-learning\滋賀県(市町）琵琶湖(色あり）\shiga simati hi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383984" cy="62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日野町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6763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市川\e-learning\滋賀県(市町）琵琶湖(色あり）\shiga simati ryu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8" y="188640"/>
            <a:ext cx="8780512" cy="65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竜王町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2156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市川\e-learning\滋賀県(市町）琵琶湖(色あり）\shiga simati omihati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1" y="192780"/>
            <a:ext cx="8451023" cy="633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近江八幡市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391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市川\e-learning\滋賀県(市町）琵琶湖(色あり）\shiga simati ais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8" y="332656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市川\e-learning\滋賀県(市町）琵琶湖(色あり）\shiga simati otus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6" y="116632"/>
            <a:ext cx="8541444" cy="64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愛荘町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7013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市川\e-learning\滋賀県(市町）琵琶湖(色あり）\shiga simati toyosa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544"/>
            <a:ext cx="8598396" cy="64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豊郷町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7013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市川\e-learning\滋賀県(市町）琵琶湖(色あり）\shiga simati ko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5980"/>
            <a:ext cx="8443689" cy="63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甲良町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7013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市川\e-learning\滋賀県(市町）琵琶湖(色あり）\shiga simati maiha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5129"/>
            <a:ext cx="8303493" cy="622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米原市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9442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市川\e-learning\滋賀県(市町）琵琶湖(色あり）\shiga simati ta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多賀町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4883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大津市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018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市川\e-learning\滋賀県(市町）琵琶湖(色あり）\shiga simati nagah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548"/>
            <a:ext cx="8462222" cy="63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長浜市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018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市川\e-learning\滋賀県(市町）琵琶湖(色あり）\shiga simati hik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9" y="18281"/>
            <a:ext cx="8614395" cy="64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彦根市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018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市川\e-learning\滋賀県(市町）琵琶湖(色あり）\shiga simati kou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5" y="116632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22</Words>
  <Application>Microsoft Office PowerPoint</Application>
  <PresentationFormat>画面に合わせる (4:3)</PresentationFormat>
  <Paragraphs>19</Paragraphs>
  <Slides>38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17</vt:i4>
      </vt:variant>
      <vt:variant>
        <vt:lpstr>スライド タイトル</vt:lpstr>
      </vt:variant>
      <vt:variant>
        <vt:i4>38</vt:i4>
      </vt:variant>
    </vt:vector>
  </HeadingPairs>
  <TitlesOfParts>
    <vt:vector size="55" baseType="lpstr">
      <vt:lpstr>Office ​​テーマ</vt:lpstr>
      <vt:lpstr>2_Office ​​テーマ</vt:lpstr>
      <vt:lpstr>3_Office ​​テーマ</vt:lpstr>
      <vt:lpstr>4_Office ​​テーマ</vt:lpstr>
      <vt:lpstr>5_Office ​​テーマ</vt:lpstr>
      <vt:lpstr>6_Office ​​テーマ</vt:lpstr>
      <vt:lpstr>7_Office ​​テーマ</vt:lpstr>
      <vt:lpstr>8_Office ​​テーマ</vt:lpstr>
      <vt:lpstr>9_Office ​​テーマ</vt:lpstr>
      <vt:lpstr>10_Office ​​テーマ</vt:lpstr>
      <vt:lpstr>11_Office ​​テーマ</vt:lpstr>
      <vt:lpstr>12_Office ​​テーマ</vt:lpstr>
      <vt:lpstr>13_Office ​​テーマ</vt:lpstr>
      <vt:lpstr>14_Office ​​テーマ</vt:lpstr>
      <vt:lpstr>15_Office ​​テーマ</vt:lpstr>
      <vt:lpstr>16_Office ​​テーマ</vt:lpstr>
      <vt:lpstr>17_Office ​​テーマ</vt:lpstr>
      <vt:lpstr>PowerPoint プレゼンテーション</vt:lpstr>
      <vt:lpstr>高島市</vt:lpstr>
      <vt:lpstr>PowerPoint プレゼンテーション</vt:lpstr>
      <vt:lpstr>大津市</vt:lpstr>
      <vt:lpstr>PowerPoint プレゼンテーション</vt:lpstr>
      <vt:lpstr>長浜市</vt:lpstr>
      <vt:lpstr>PowerPoint プレゼンテーション</vt:lpstr>
      <vt:lpstr>彦根市</vt:lpstr>
      <vt:lpstr>PowerPoint プレゼンテーション</vt:lpstr>
      <vt:lpstr>甲賀市</vt:lpstr>
      <vt:lpstr>PowerPoint プレゼンテーション</vt:lpstr>
      <vt:lpstr>草津市</vt:lpstr>
      <vt:lpstr>PowerPoint プレゼンテーション</vt:lpstr>
      <vt:lpstr>栗東市</vt:lpstr>
      <vt:lpstr>PowerPoint プレゼンテーション</vt:lpstr>
      <vt:lpstr>守山市</vt:lpstr>
      <vt:lpstr>PowerPoint プレゼンテーション</vt:lpstr>
      <vt:lpstr>野洲市</vt:lpstr>
      <vt:lpstr>PowerPoint プレゼンテーション</vt:lpstr>
      <vt:lpstr>湖南市</vt:lpstr>
      <vt:lpstr>PowerPoint プレゼンテーション</vt:lpstr>
      <vt:lpstr>東近江市</vt:lpstr>
      <vt:lpstr>PowerPoint プレゼンテーション</vt:lpstr>
      <vt:lpstr>日野町</vt:lpstr>
      <vt:lpstr>PowerPoint プレゼンテーション</vt:lpstr>
      <vt:lpstr>竜王町</vt:lpstr>
      <vt:lpstr>PowerPoint プレゼンテーション</vt:lpstr>
      <vt:lpstr>近江八幡市</vt:lpstr>
      <vt:lpstr>PowerPoint プレゼンテーション</vt:lpstr>
      <vt:lpstr>愛荘町</vt:lpstr>
      <vt:lpstr>PowerPoint プレゼンテーション</vt:lpstr>
      <vt:lpstr>豊郷町</vt:lpstr>
      <vt:lpstr>PowerPoint プレゼンテーション</vt:lpstr>
      <vt:lpstr>甲良町</vt:lpstr>
      <vt:lpstr>PowerPoint プレゼンテーション</vt:lpstr>
      <vt:lpstr>米原市</vt:lpstr>
      <vt:lpstr>PowerPoint プレゼンテーション</vt:lpstr>
      <vt:lpstr>多賀町</vt:lpstr>
    </vt:vector>
  </TitlesOfParts>
  <Company>滋賀県総合教育センター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滋賀県総合教育センター</dc:creator>
  <cp:lastModifiedBy>滋賀県総合教育センター</cp:lastModifiedBy>
  <cp:revision>66</cp:revision>
  <dcterms:created xsi:type="dcterms:W3CDTF">2014-10-20T04:36:19Z</dcterms:created>
  <dcterms:modified xsi:type="dcterms:W3CDTF">2015-02-10T01:00:50Z</dcterms:modified>
</cp:coreProperties>
</file>